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CA526B7-35CF-43C7-AAA0-FEE47F8BE807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44E6EDF-94A8-483F-A0C6-6EBCD3C52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26B7-35CF-43C7-AAA0-FEE47F8BE807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EDF-94A8-483F-A0C6-6EBCD3C52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CA526B7-35CF-43C7-AAA0-FEE47F8BE807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44E6EDF-94A8-483F-A0C6-6EBCD3C52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26B7-35CF-43C7-AAA0-FEE47F8BE807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44E6EDF-94A8-483F-A0C6-6EBCD3C529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26B7-35CF-43C7-AAA0-FEE47F8BE807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44E6EDF-94A8-483F-A0C6-6EBCD3C529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CA526B7-35CF-43C7-AAA0-FEE47F8BE807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44E6EDF-94A8-483F-A0C6-6EBCD3C529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CA526B7-35CF-43C7-AAA0-FEE47F8BE807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44E6EDF-94A8-483F-A0C6-6EBCD3C529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26B7-35CF-43C7-AAA0-FEE47F8BE807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44E6EDF-94A8-483F-A0C6-6EBCD3C52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26B7-35CF-43C7-AAA0-FEE47F8BE807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44E6EDF-94A8-483F-A0C6-6EBCD3C52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26B7-35CF-43C7-AAA0-FEE47F8BE807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44E6EDF-94A8-483F-A0C6-6EBCD3C529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CA526B7-35CF-43C7-AAA0-FEE47F8BE807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44E6EDF-94A8-483F-A0C6-6EBCD3C529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A526B7-35CF-43C7-AAA0-FEE47F8BE807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44E6EDF-94A8-483F-A0C6-6EBCD3C52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  <a:latin typeface="Lucida Handwriting" pitchFamily="66" charset="0"/>
              </a:rPr>
              <a:t>Bramante</a:t>
            </a:r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a renaissance architect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4724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By: Tim and </a:t>
            </a:r>
            <a:r>
              <a:rPr lang="en-US" dirty="0" err="1" smtClean="0">
                <a:solidFill>
                  <a:schemeClr val="tx1"/>
                </a:solidFill>
              </a:rPr>
              <a:t>Saira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0420" name="Picture 4" descr="http://3.bp.blogspot.com/_vhl-SMfmDFI/ScO7z06WrOI/AAAAAAAADFs/dYK1sfUJO1E/s400/braman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914400"/>
            <a:ext cx="3660430" cy="47274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1600200" y="4648200"/>
            <a:ext cx="7315200" cy="2057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-Bramante grew up on a farm in Italy.</a:t>
            </a:r>
          </a:p>
          <a:p>
            <a:r>
              <a:rPr lang="en-US" dirty="0" smtClean="0"/>
              <a:t>-began painting at early age.</a:t>
            </a:r>
          </a:p>
          <a:p>
            <a:r>
              <a:rPr lang="en-US" dirty="0" smtClean="0"/>
              <a:t>-first architectural works began in 1480. (Santa Maria </a:t>
            </a:r>
            <a:r>
              <a:rPr lang="en-US" dirty="0" err="1" smtClean="0"/>
              <a:t>presso</a:t>
            </a:r>
            <a:r>
              <a:rPr lang="en-US" dirty="0" smtClean="0"/>
              <a:t> San </a:t>
            </a:r>
            <a:r>
              <a:rPr lang="en-US" dirty="0" err="1" smtClean="0"/>
              <a:t>Satiro</a:t>
            </a:r>
            <a:r>
              <a:rPr lang="en-US" dirty="0" smtClean="0"/>
              <a:t>)</a:t>
            </a:r>
          </a:p>
          <a:p>
            <a:r>
              <a:rPr lang="en-US" dirty="0" smtClean="0"/>
              <a:t>-played an important role in Julius II's plans for rebuilding Rome.</a:t>
            </a:r>
          </a:p>
          <a:p>
            <a:r>
              <a:rPr lang="en-US" dirty="0" smtClean="0"/>
              <a:t>-1499,went to Rome(spent rest of life there)</a:t>
            </a:r>
          </a:p>
          <a:p>
            <a:r>
              <a:rPr lang="en-US" dirty="0" smtClean="0"/>
              <a:t>-Died in Rome, Italy.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4600" y="3276600"/>
            <a:ext cx="49530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Born in 1444, in Monte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Asdruvaldo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Urbino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, Italy. 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Died March 15, 1514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4516" name="Picture 4" descr="http://www.glogster.com/media/2/4/44/93/44493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87630"/>
            <a:ext cx="2819400" cy="32651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76400"/>
            <a:ext cx="6477000" cy="1828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The Tempietto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7086600" cy="914400"/>
          </a:xfrm>
        </p:spPr>
        <p:txBody>
          <a:bodyPr/>
          <a:lstStyle/>
          <a:p>
            <a:r>
              <a:rPr lang="en-US" dirty="0" smtClean="0"/>
              <a:t>Bramante’s Works. . .</a:t>
            </a:r>
            <a:endParaRPr lang="en-US" dirty="0"/>
          </a:p>
        </p:txBody>
      </p:sp>
      <p:pic>
        <p:nvPicPr>
          <p:cNvPr id="4" name="Picture 2" descr="http://www.proprofs.com/flashcards/upload/q51498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5074" y="304800"/>
            <a:ext cx="4538202" cy="5334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66800" y="33528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masterpiece of the high renaissance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Man-at-Arms</a:t>
            </a:r>
            <a:endParaRPr lang="en-US" dirty="0"/>
          </a:p>
        </p:txBody>
      </p:sp>
      <p:pic>
        <p:nvPicPr>
          <p:cNvPr id="65538" name="Picture 2" descr="http://www.mystudios.com/artgallery/paintings/86501-87000/86663/siz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0"/>
            <a:ext cx="5715000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4343400" cy="10668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IMPACT…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04800"/>
            <a:ext cx="6477000" cy="2743200"/>
          </a:xfrm>
        </p:spPr>
        <p:txBody>
          <a:bodyPr/>
          <a:lstStyle/>
          <a:p>
            <a:r>
              <a:rPr lang="en-US" dirty="0" smtClean="0"/>
              <a:t>-was called upon by Pope Julius to take the first part in one of the greatest architectural enterprises ever attempted -- the rebuilding of St. Peter's.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657600"/>
            <a:ext cx="3048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2"/>
                </a:solidFill>
              </a:rPr>
              <a:t>*was the leading architect of the High Renaissance in Italy*</a:t>
            </a:r>
            <a:endParaRPr lang="en-US" sz="3200" dirty="0">
              <a:solidFill>
                <a:schemeClr val="accent2"/>
              </a:solidFill>
            </a:endParaRPr>
          </a:p>
        </p:txBody>
      </p:sp>
      <p:pic>
        <p:nvPicPr>
          <p:cNvPr id="1028" name="Picture 4" descr="http://www.sacred-destinations.com/italy/rome-st-peters-basilica-photos/slides/eosa_144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7977" y="2133600"/>
            <a:ext cx="5816023" cy="3838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77</TotalTime>
  <Words>140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Median</vt:lpstr>
      <vt:lpstr>Bramante, a renaissance architect</vt:lpstr>
      <vt:lpstr>Born in 1444, in Monte Asdruvaldo, Urbino, Italy.  Died March 15, 1514</vt:lpstr>
      <vt:lpstr>The Tempietto</vt:lpstr>
      <vt:lpstr>Man-at-Arms</vt:lpstr>
      <vt:lpstr>IMPACT…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Bramante, a renaissance</dc:title>
  <dc:creator>admin</dc:creator>
  <cp:lastModifiedBy>admin</cp:lastModifiedBy>
  <cp:revision>8</cp:revision>
  <dcterms:created xsi:type="dcterms:W3CDTF">2011-04-15T14:52:50Z</dcterms:created>
  <dcterms:modified xsi:type="dcterms:W3CDTF">2011-04-19T15:54:11Z</dcterms:modified>
</cp:coreProperties>
</file>